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7" r:id="rId2"/>
    <p:sldId id="333" r:id="rId3"/>
    <p:sldId id="373" r:id="rId4"/>
    <p:sldId id="473" r:id="rId5"/>
    <p:sldId id="632" r:id="rId6"/>
    <p:sldId id="633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467" r:id="rId18"/>
    <p:sldId id="48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665" r:id="rId40"/>
    <p:sldId id="466" r:id="rId41"/>
    <p:sldId id="667" r:id="rId42"/>
    <p:sldId id="664" r:id="rId43"/>
    <p:sldId id="666" r:id="rId44"/>
    <p:sldId id="293" r:id="rId45"/>
  </p:sldIdLst>
  <p:sldSz cx="12192000" cy="6858000"/>
  <p:notesSz cx="6858000" cy="9144000"/>
  <p:embeddedFontLst>
    <p:embeddedFont>
      <p:font typeface="Poppins SemiBold" panose="020B0600000101010101" charset="0"/>
      <p:bold r:id="rId48"/>
      <p:boldItalic r:id="rId49"/>
    </p:embeddedFont>
    <p:embeddedFont>
      <p:font typeface="Poppins Light" panose="020B0600000101010101" charset="0"/>
      <p:regular r:id="rId50"/>
      <p:italic r:id="rId51"/>
    </p:embeddedFont>
    <p:embeddedFont>
      <p:font typeface="휴먼엑스포" panose="0203050400010101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타이포_쌍문동 B" panose="02020803020101020101" pitchFamily="18" charset="-127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46"/>
    <a:srgbClr val="64F0FF"/>
    <a:srgbClr val="FF9395"/>
    <a:srgbClr val="4D5FFF"/>
    <a:srgbClr val="677AFF"/>
    <a:srgbClr val="1370EE"/>
    <a:srgbClr val="FF8090"/>
    <a:srgbClr val="98B7FF"/>
    <a:srgbClr val="FFF4A7"/>
    <a:srgbClr val="5BF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7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6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8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0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0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6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4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1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2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8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76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7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36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27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96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1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56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88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38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23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4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88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6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52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83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7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8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6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7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9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0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48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.svg"/><Relationship Id="rId21" Type="http://schemas.openxmlformats.org/officeDocument/2006/relationships/image" Target="../media/image8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24" Type="http://schemas.openxmlformats.org/officeDocument/2006/relationships/image" Target="../media/image20.svg"/><Relationship Id="rId32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28" Type="http://schemas.openxmlformats.org/officeDocument/2006/relationships/image" Target="../media/image24.svg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2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2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30.svg"/><Relationship Id="rId21" Type="http://schemas.openxmlformats.org/officeDocument/2006/relationships/image" Target="../media/image11.png"/><Relationship Id="rId12" Type="http://schemas.openxmlformats.org/officeDocument/2006/relationships/image" Target="../media/image6.sv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Relationship Id="rId22" Type="http://schemas.openxmlformats.org/officeDocument/2006/relationships/image" Target="../media/image2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6.sv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40.svg"/><Relationship Id="rId19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5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32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34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8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4.svg"/><Relationship Id="rId12" Type="http://schemas.openxmlformats.org/officeDocument/2006/relationships/image" Target="../media/image6.svg"/><Relationship Id="rId17" Type="http://schemas.openxmlformats.org/officeDocument/2006/relationships/image" Target="../media/image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image" Target="../media/image30.svg"/><Relationship Id="rId21" Type="http://schemas.openxmlformats.org/officeDocument/2006/relationships/image" Target="../media/image7.png"/><Relationship Id="rId34" Type="http://schemas.openxmlformats.org/officeDocument/2006/relationships/image" Target="../media/image26.svg"/><Relationship Id="rId7" Type="http://schemas.openxmlformats.org/officeDocument/2006/relationships/image" Target="../media/image4.svg"/><Relationship Id="rId17" Type="http://schemas.openxmlformats.org/officeDocument/2006/relationships/image" Target="../media/image5.png"/><Relationship Id="rId25" Type="http://schemas.openxmlformats.org/officeDocument/2006/relationships/image" Target="../media/image9.png"/><Relationship Id="rId33" Type="http://schemas.openxmlformats.org/officeDocument/2006/relationships/image" Target="../media/image12.png"/><Relationship Id="rId2" Type="http://schemas.openxmlformats.org/officeDocument/2006/relationships/image" Target="../media/image14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29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24" Type="http://schemas.openxmlformats.org/officeDocument/2006/relationships/image" Target="../media/image18.svg"/><Relationship Id="rId32" Type="http://schemas.openxmlformats.org/officeDocument/2006/relationships/image" Target="../media/image24.svg"/><Relationship Id="rId5" Type="http://schemas.openxmlformats.org/officeDocument/2006/relationships/image" Target="../media/image6.svg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28" Type="http://schemas.openxmlformats.org/officeDocument/2006/relationships/image" Target="../media/image32.svg"/><Relationship Id="rId36" Type="http://schemas.openxmlformats.org/officeDocument/2006/relationships/image" Target="../media/image28.svg"/><Relationship Id="rId19" Type="http://schemas.openxmlformats.org/officeDocument/2006/relationships/image" Target="../media/image6.png"/><Relationship Id="rId31" Type="http://schemas.openxmlformats.org/officeDocument/2006/relationships/image" Target="../media/image11.png"/><Relationship Id="rId4" Type="http://schemas.openxmlformats.org/officeDocument/2006/relationships/image" Target="../media/image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5.png"/><Relationship Id="rId30" Type="http://schemas.openxmlformats.org/officeDocument/2006/relationships/image" Target="../media/image22.svg"/><Relationship Id="rId35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1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4.svg"/><Relationship Id="rId12" Type="http://schemas.openxmlformats.org/officeDocument/2006/relationships/image" Target="../media/image18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28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22.svg"/><Relationship Id="rId21" Type="http://schemas.openxmlformats.org/officeDocument/2006/relationships/image" Target="../media/image9.png"/><Relationship Id="rId34" Type="http://schemas.openxmlformats.org/officeDocument/2006/relationships/image" Target="../media/image30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32.svg"/><Relationship Id="rId32" Type="http://schemas.openxmlformats.org/officeDocument/2006/relationships/image" Target="../media/image26.svg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28" Type="http://schemas.openxmlformats.org/officeDocument/2006/relationships/image" Target="../media/image34.svg"/><Relationship Id="rId36" Type="http://schemas.openxmlformats.org/officeDocument/2006/relationships/image" Target="../media/image28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16.png"/><Relationship Id="rId30" Type="http://schemas.openxmlformats.org/officeDocument/2006/relationships/image" Target="../media/image24.svg"/><Relationship Id="rId35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34.sv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6.png"/><Relationship Id="rId33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22.svg"/><Relationship Id="rId32" Type="http://schemas.openxmlformats.org/officeDocument/2006/relationships/image" Target="../media/image4.sv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24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32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21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6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12" Type="http://schemas.openxmlformats.org/officeDocument/2006/relationships/image" Target="../media/image36.svg"/><Relationship Id="rId17" Type="http://schemas.openxmlformats.org/officeDocument/2006/relationships/image" Target="../media/image2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24.sv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8.svg"/><Relationship Id="rId12" Type="http://schemas.openxmlformats.org/officeDocument/2006/relationships/image" Target="../media/image18.sv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2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.pn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043"/>
          <a:stretch/>
        </p:blipFill>
        <p:spPr>
          <a:xfrm rot="5400000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93E70E84-96AC-49AA-879F-1F410742F7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854" y="466160"/>
            <a:ext cx="1499054" cy="18835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127"/>
          <a:stretch/>
        </p:blipFill>
        <p:spPr>
          <a:xfrm>
            <a:off x="167691" y="0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8359" b="11187"/>
          <a:stretch/>
        </p:blipFill>
        <p:spPr>
          <a:xfrm>
            <a:off x="10240590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623"/>
          <a:stretch/>
        </p:blipFill>
        <p:spPr>
          <a:xfrm>
            <a:off x="9026750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01119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9400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991" b="40741"/>
          <a:stretch/>
        </p:blipFill>
        <p:spPr>
          <a:xfrm>
            <a:off x="1" y="4803420"/>
            <a:ext cx="2772186" cy="205458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23E1B747-8F9F-4CFD-AAC7-6366D5DD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b="31912"/>
          <a:stretch/>
        </p:blipFill>
        <p:spPr>
          <a:xfrm>
            <a:off x="10629090" y="5995981"/>
            <a:ext cx="1266040" cy="862019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AD86266F-7C5E-4486-ACFD-33E278B82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23576"/>
          <a:stretch/>
        </p:blipFill>
        <p:spPr>
          <a:xfrm>
            <a:off x="0" y="278126"/>
            <a:ext cx="1193120" cy="1316526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5CAD3CBE-B470-445B-9BA6-F3C78E82EB0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70265" y="5356897"/>
            <a:ext cx="854383" cy="66797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2D0C5A8B-C057-46A4-B12E-188DF6ECE69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743106" y="445729"/>
            <a:ext cx="1165068" cy="1491287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E4DEA4F2-F263-4C08-A484-9E7A4D2EC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 l="40637"/>
          <a:stretch/>
        </p:blipFill>
        <p:spPr>
          <a:xfrm>
            <a:off x="0" y="4638067"/>
            <a:ext cx="2176305" cy="1992266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50AFCEA-523B-4326-8D9D-4B15D9EFD1A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93818" y="5416470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>
            <a:off x="10070863" y="2896393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242" y="1054099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37" y="1174485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>
            <a:off x="2322722" y="4682674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>
            <a:off x="9547673" y="-1"/>
            <a:ext cx="2644327" cy="233526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2AC559E-051F-40BC-8DC1-8D52ACDF712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78738" y="5196135"/>
            <a:ext cx="1266040" cy="126604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C29AE103-DF67-4647-A66C-70FC20450F4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708" y="248263"/>
            <a:ext cx="1165068" cy="1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 flipV="1">
            <a:off x="9076633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14324" y="-526708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9439275" y="7305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92515" y="3609743"/>
            <a:ext cx="3166184" cy="31661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D5EF7D0-FEED-49BB-B902-773A57E7042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5558" y="960902"/>
            <a:ext cx="1266040" cy="12660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550C858-642D-447E-88F0-21215C9F2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41634"/>
          <a:stretch/>
        </p:blipFill>
        <p:spPr>
          <a:xfrm>
            <a:off x="11280789" y="3727758"/>
            <a:ext cx="91121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677AED2-7733-4E8D-AC39-206C721BC2D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62237" y="590852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6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V="1">
            <a:off x="0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V="1">
            <a:off x="8001924" y="1247325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524477" y="5356226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205C50-A5A8-404A-B4B0-6519BE57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3689"/>
          <a:stretch/>
        </p:blipFill>
        <p:spPr>
          <a:xfrm>
            <a:off x="10416071" y="6077706"/>
            <a:ext cx="1339828" cy="78029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BB4A422-B97A-400C-B4FF-8A588B30E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32758"/>
          <a:stretch/>
        </p:blipFill>
        <p:spPr>
          <a:xfrm>
            <a:off x="11319797" y="3913590"/>
            <a:ext cx="872204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483970F-BCE5-438F-A6BD-0E87847751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8831" y="5592947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 flipV="1">
            <a:off x="0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0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10132139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 flipV="1">
            <a:off x="8162952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1F172D8-063C-4E31-A266-CC89069844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39354" y="1211043"/>
            <a:ext cx="1339828" cy="117671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AA4E00D-B04A-4FE2-A434-06259E0C770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9809" y="5319541"/>
            <a:ext cx="1200020" cy="120002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A1AF59D-925F-4CB2-A1C1-E1FC5F79F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b="13973"/>
          <a:stretch/>
        </p:blipFill>
        <p:spPr>
          <a:xfrm rot="16200000">
            <a:off x="481059" y="268723"/>
            <a:ext cx="1499054" cy="162035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F3F7C88B-8FAC-4613-B70C-5B2DF7FCDB5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7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 flipV="1">
            <a:off x="10000433" y="131286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V="1">
            <a:off x="6530295" y="595311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 flipV="1">
            <a:off x="0" y="5248139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34059" y="471484"/>
            <a:ext cx="2752725" cy="270759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051DE83A-C61C-4A40-9E56-E9FDFBEE0EA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2496" y="5989813"/>
            <a:ext cx="854383" cy="66797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E824263-ED17-40EE-8949-35D6DB0013B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26932" y="3923909"/>
            <a:ext cx="1165068" cy="149128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5F48C2B-62E5-476E-88BB-53EA32953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53658"/>
          <a:stretch/>
        </p:blipFill>
        <p:spPr>
          <a:xfrm>
            <a:off x="0" y="122402"/>
            <a:ext cx="1698939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33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 flipH="1">
            <a:off x="9242057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30530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-1694751" y="2067718"/>
            <a:ext cx="4890425" cy="103028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2DD9C19-108A-4D66-8254-34C6940BB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13228" b="30663"/>
          <a:stretch/>
        </p:blipFill>
        <p:spPr>
          <a:xfrm>
            <a:off x="0" y="5980168"/>
            <a:ext cx="1098578" cy="8778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9B8B1A9-9592-44F1-A6DD-BE747910F0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99249" y="5391809"/>
            <a:ext cx="1339828" cy="117671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96938F7-3C3E-4930-ABD2-EA4AAF5DB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2566" r="20791"/>
          <a:stretch/>
        </p:blipFill>
        <p:spPr>
          <a:xfrm>
            <a:off x="11269163" y="0"/>
            <a:ext cx="922837" cy="14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8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V="1">
            <a:off x="10070863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980242" y="4883414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V="1">
            <a:off x="2322722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V="1">
            <a:off x="9547673" y="4522733"/>
            <a:ext cx="2644327" cy="233526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4390052-7293-4DCE-BFAF-9671ED699C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0894820" y="499303"/>
            <a:ext cx="1339828" cy="117671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104B6E0-AA1A-4E43-8CD5-587E3685F45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339402" y="5841720"/>
            <a:ext cx="854383" cy="66797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4774737-2DD6-4DEB-989D-950FBED9046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4165132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 flipH="1" flipV="1">
            <a:off x="0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>
            <a:off x="9555110" y="-599764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8933301" y="3536687"/>
            <a:ext cx="3166184" cy="31661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7822F97-21EB-42D7-9766-850104A313F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3298543" y="5541473"/>
            <a:ext cx="1561191" cy="1316526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A270578-FB6E-4D08-AA9B-E1FB6D3FE24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0023" y="3536687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E6FD12B-4102-48C2-ACDD-DCF770143BE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13968" y="458408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6BC343E-40EF-45AE-9936-D7900E18F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5952"/>
          <a:stretch/>
        </p:blipFill>
        <p:spPr>
          <a:xfrm>
            <a:off x="9725785" y="3025733"/>
            <a:ext cx="2348047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2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70310B2-C5C4-4021-AC95-1A32659ECC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079" y="5391492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C42DF85-2EB1-44CA-ADA3-84EBE914B3D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94891" y="0"/>
            <a:ext cx="1297109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67E0342-078B-4C8B-A8D1-38B6B9F0805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90076" y="6010517"/>
            <a:ext cx="854383" cy="6679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3EA6A-3A3C-4E46-9D30-C5FE0480FAB2}"/>
              </a:ext>
            </a:extLst>
          </p:cNvPr>
          <p:cNvSpPr/>
          <p:nvPr userDrawn="1"/>
        </p:nvSpPr>
        <p:spPr>
          <a:xfrm>
            <a:off x="7280960" y="1079539"/>
            <a:ext cx="3896268" cy="4698922"/>
          </a:xfrm>
          <a:prstGeom prst="rect">
            <a:avLst/>
          </a:prstGeom>
          <a:solidFill>
            <a:srgbClr val="FFEE46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BDC72E93-F501-4533-B489-737CA70A72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55626" y="1478280"/>
            <a:ext cx="3146936" cy="390144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98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 flipH="1" flipV="1">
            <a:off x="10396514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7301575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37295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 flipH="1" flipV="1">
            <a:off x="0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430B64B-317C-46DF-B35E-AA21EE8DC23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6598" y="3466984"/>
            <a:ext cx="1339828" cy="117671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A0ACFBE-3330-459B-BE1E-A463B9DF9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3973"/>
          <a:stretch/>
        </p:blipFill>
        <p:spPr>
          <a:xfrm>
            <a:off x="10692946" y="5237649"/>
            <a:ext cx="1499054" cy="162035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ACD21-76F1-4A75-AED2-2BF7B8A95D42}"/>
              </a:ext>
            </a:extLst>
          </p:cNvPr>
          <p:cNvSpPr/>
          <p:nvPr userDrawn="1"/>
        </p:nvSpPr>
        <p:spPr>
          <a:xfrm>
            <a:off x="5772986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71C9E9-FB1D-4E14-8533-03F610D4B7EF}"/>
              </a:ext>
            </a:extLst>
          </p:cNvPr>
          <p:cNvSpPr/>
          <p:nvPr userDrawn="1"/>
        </p:nvSpPr>
        <p:spPr>
          <a:xfrm>
            <a:off x="8729933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2EF8CA-7E19-48B4-8A22-2B9E2271578B}"/>
              </a:ext>
            </a:extLst>
          </p:cNvPr>
          <p:cNvSpPr/>
          <p:nvPr userDrawn="1"/>
        </p:nvSpPr>
        <p:spPr>
          <a:xfrm>
            <a:off x="756826" y="-103726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7082588A-2F3D-4470-AC39-A6E4E62457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19509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4">
            <a:extLst>
              <a:ext uri="{FF2B5EF4-FFF2-40B4-BE49-F238E27FC236}">
                <a16:creationId xmlns:a16="http://schemas.microsoft.com/office/drawing/2014/main" id="{A7C059A1-1BF4-4C94-810E-D4FB88AE67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3" name="그림 개체 틀 4">
            <a:extLst>
              <a:ext uri="{FF2B5EF4-FFF2-40B4-BE49-F238E27FC236}">
                <a16:creationId xmlns:a16="http://schemas.microsoft.com/office/drawing/2014/main" id="{D23B648A-AB7C-41EE-B049-A98BF10228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89738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7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30">
            <a:extLst>
              <a:ext uri="{FF2B5EF4-FFF2-40B4-BE49-F238E27FC236}">
                <a16:creationId xmlns:a16="http://schemas.microsoft.com/office/drawing/2014/main" id="{EFA985B0-D6AB-4AC3-AECE-DCAD00D95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5228" y="2548808"/>
            <a:ext cx="1200020" cy="120002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1127"/>
          <a:stretch/>
        </p:blipFill>
        <p:spPr>
          <a:xfrm flipH="1">
            <a:off x="10059851" y="0"/>
            <a:ext cx="1964459" cy="3043237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7BACDEE-7B32-41BB-902A-67F39088E9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287" y="155554"/>
            <a:ext cx="1499054" cy="188352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3043"/>
          <a:stretch/>
        </p:blipFill>
        <p:spPr>
          <a:xfrm rot="16200000" flipH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8359" b="11187"/>
          <a:stretch/>
        </p:blipFill>
        <p:spPr>
          <a:xfrm flipH="1">
            <a:off x="1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11623"/>
          <a:stretch/>
        </p:blipFill>
        <p:spPr>
          <a:xfrm flipH="1">
            <a:off x="412526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6423707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126417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39991" b="40741"/>
          <a:stretch/>
        </p:blipFill>
        <p:spPr>
          <a:xfrm flipH="1">
            <a:off x="9419814" y="4803420"/>
            <a:ext cx="2772186" cy="20545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1BAAC8-6DBB-4C27-8B8B-0D301AB977AC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02A97EC-F7FD-4625-B9B6-AA59D10BDEB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89749" y="5266330"/>
            <a:ext cx="1266040" cy="12660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3FFD54E-336F-42E7-919E-AD902694092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7281" y="4803420"/>
            <a:ext cx="1339828" cy="117671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BE67324-1BC7-4A6A-96F8-E42803CC6582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490882" y="1823410"/>
            <a:ext cx="1561191" cy="131652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85F48F0-08D8-4F0A-8EFE-7F044B246DD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04556" y="395298"/>
            <a:ext cx="854383" cy="66797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93555B7-E290-4C29-B8A2-68B6BF6AA37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73065" y="4869045"/>
            <a:ext cx="1165068" cy="1491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80BE6C67-CC4E-455A-9035-17A73D7CB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>
            <a:extLst>
              <a:ext uri="{96DAC541-7B7A-43D3-8B79-37D633B846F1}">
                <asvg:svgBlip xmlns="" xmlns:asvg="http://schemas.microsoft.com/office/drawing/2016/SVG/main" r:embed="rId36"/>
              </a:ext>
            </a:extLst>
          </a:blip>
          <a:srcRect l="53598"/>
          <a:stretch/>
        </p:blipFill>
        <p:spPr>
          <a:xfrm>
            <a:off x="0" y="1042947"/>
            <a:ext cx="1701118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7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6C3E01-3F50-481B-B789-1A17D13621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20398" y="1166088"/>
            <a:ext cx="1266040" cy="126604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05E7EAB-517D-43AC-A695-EDD2BE45C36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98295" y="624185"/>
            <a:ext cx="854383" cy="66797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C9CA8A3F-9742-4694-B937-DB663679E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8384"/>
          <a:stretch/>
        </p:blipFill>
        <p:spPr>
          <a:xfrm>
            <a:off x="210267" y="5640869"/>
            <a:ext cx="1165068" cy="12171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9B7B5E-AC38-45A3-83CD-4214159EF354}"/>
              </a:ext>
            </a:extLst>
          </p:cNvPr>
          <p:cNvSpPr/>
          <p:nvPr userDrawn="1"/>
        </p:nvSpPr>
        <p:spPr>
          <a:xfrm>
            <a:off x="761020" y="1809548"/>
            <a:ext cx="10676374" cy="4318623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2A83BFA0-A133-491B-8985-413E63CAD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4">
            <a:extLst>
              <a:ext uri="{FF2B5EF4-FFF2-40B4-BE49-F238E27FC236}">
                <a16:creationId xmlns:a16="http://schemas.microsoft.com/office/drawing/2014/main" id="{A32E2D65-C6FF-4189-9A64-2431F48D6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99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 rot="10800000" flipH="1" flipV="1"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 flipV="1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 rot="10800000" flipH="1" flipV="1"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 flipH="1" flipV="1"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4C50C0A-90D8-42A0-8273-102E6D472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28523" y="1226780"/>
            <a:ext cx="1339828" cy="117671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EC1AA14-4E98-4447-9089-0B4B9E527FC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17E3BA44-5494-4D17-BA2A-717A685A70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0DE18A6-F2D7-479D-946A-C5B48F6B00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FCE35360-8AF2-4F5E-8229-4978911106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E8992024-BF3D-498F-BF81-51568D66DA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840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E127CFF-D033-4C35-918F-80367F9A252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645" y="641634"/>
            <a:ext cx="1266040" cy="126604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E92AA7-E366-4E0E-BF70-3C14FD2BA0B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7202" y="456772"/>
            <a:ext cx="854383" cy="66797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603149A8-CCBB-41E6-8B74-DF6AE13DA34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15617" y="4533522"/>
            <a:ext cx="1200020" cy="1200020"/>
          </a:xfrm>
          <a:prstGeom prst="rect">
            <a:avLst/>
          </a:prstGeom>
        </p:spPr>
      </p:pic>
      <p:sp>
        <p:nvSpPr>
          <p:cNvPr id="25" name="그림 개체 틀 11">
            <a:extLst>
              <a:ext uri="{FF2B5EF4-FFF2-40B4-BE49-F238E27FC236}">
                <a16:creationId xmlns:a16="http://schemas.microsoft.com/office/drawing/2014/main" id="{D3CBCAD3-BFF0-4CB1-B6DD-DA8F2D4EBD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739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 flipH="1" flipV="1">
            <a:off x="9006739" y="5834527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069982" y="-1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 flipV="1">
            <a:off x="-1930069" y="3759995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3E43CB2-3F0C-4446-9EDD-8A6946F039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6227" y="5381094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D671E83-FB12-4B54-ACDB-9F2B6B98E6A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5143" y="5381094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0E08125-E8EA-499F-9E82-858CA504023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34741" y="54455"/>
            <a:ext cx="1165068" cy="1491287"/>
          </a:xfrm>
          <a:prstGeom prst="rect">
            <a:avLst/>
          </a:prstGeom>
        </p:spPr>
      </p:pic>
      <p:sp>
        <p:nvSpPr>
          <p:cNvPr id="22" name="그림 개체 틀 5">
            <a:extLst>
              <a:ext uri="{FF2B5EF4-FFF2-40B4-BE49-F238E27FC236}">
                <a16:creationId xmlns:a16="http://schemas.microsoft.com/office/drawing/2014/main" id="{6E68D93F-C7B0-481E-B726-294A2B3E3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449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FEA4AC4-8DC1-4BE4-921D-B93E66C832B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5637" y="236796"/>
            <a:ext cx="1266040" cy="126604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1DF37FA-443A-44E9-A15B-6BFFD276157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39275" y="201844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BCB29E2-DFFE-43AB-8882-ACE91E1F8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41050"/>
          <a:stretch/>
        </p:blipFill>
        <p:spPr>
          <a:xfrm>
            <a:off x="0" y="4694233"/>
            <a:ext cx="2161174" cy="1992266"/>
          </a:xfrm>
          <a:prstGeom prst="rect">
            <a:avLst/>
          </a:prstGeom>
        </p:spPr>
      </p:pic>
      <p:sp>
        <p:nvSpPr>
          <p:cNvPr id="26" name="그림 개체 틀 8">
            <a:extLst>
              <a:ext uri="{FF2B5EF4-FFF2-40B4-BE49-F238E27FC236}">
                <a16:creationId xmlns:a16="http://schemas.microsoft.com/office/drawing/2014/main" id="{B5EE717E-29C7-4BFA-913B-00B91F23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3043"/>
          <a:stretch/>
        </p:blipFill>
        <p:spPr>
          <a:xfrm rot="16200000" flipV="1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1127"/>
          <a:stretch/>
        </p:blipFill>
        <p:spPr>
          <a:xfrm flipV="1">
            <a:off x="16769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8359" b="11187"/>
          <a:stretch/>
        </p:blipFill>
        <p:spPr>
          <a:xfrm flipV="1">
            <a:off x="10240590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1623"/>
          <a:stretch/>
        </p:blipFill>
        <p:spPr>
          <a:xfrm flipV="1">
            <a:off x="9026750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1701119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7899400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9991" b="40741"/>
          <a:stretch/>
        </p:blipFill>
        <p:spPr>
          <a:xfrm flipV="1">
            <a:off x="1" y="0"/>
            <a:ext cx="2772186" cy="205458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3F2163B-88CB-4D50-BA1D-C09603746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16829"/>
          <a:stretch/>
        </p:blipFill>
        <p:spPr>
          <a:xfrm>
            <a:off x="-1" y="3367480"/>
            <a:ext cx="1052971" cy="12660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BB08F8F-7DAD-4AC1-BB0D-9666A89F99E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37201" y="1158672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B44A52C-E7F2-4468-967A-B1746C47B12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7018" y="4758611"/>
            <a:ext cx="156119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2CBAEB5-8AA3-412A-B466-5039654179E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8694" y="917171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C4E0C42-EDA5-4F79-B682-0419E04F8D6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1711" y="5929778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0BDEB4B-6D20-470B-9DD4-5918E95AD70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4894" y="255744"/>
            <a:ext cx="1165068" cy="149128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ADBDAC3-DB51-4888-AF98-F33643E6C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 r="22169"/>
          <a:stretch/>
        </p:blipFill>
        <p:spPr>
          <a:xfrm>
            <a:off x="11258012" y="1487143"/>
            <a:ext cx="933987" cy="120002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4A2B3B8-5F0E-4094-971A-D078467B5F8D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99400" y="3955540"/>
            <a:ext cx="3666079" cy="19922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09DC71-27EF-4076-AC18-C074982AF050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959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3043"/>
          <a:stretch/>
        </p:blipFill>
        <p:spPr>
          <a:xfrm rot="5400000" flipH="1" flipV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1127"/>
          <a:stretch/>
        </p:blipFill>
        <p:spPr>
          <a:xfrm flipH="1" flipV="1">
            <a:off x="1005985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8359" b="11187"/>
          <a:stretch/>
        </p:blipFill>
        <p:spPr>
          <a:xfrm flipH="1" flipV="1">
            <a:off x="1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1623"/>
          <a:stretch/>
        </p:blipFill>
        <p:spPr>
          <a:xfrm flipH="1" flipV="1">
            <a:off x="412526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6423707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1126417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9991" b="40741"/>
          <a:stretch/>
        </p:blipFill>
        <p:spPr>
          <a:xfrm flipH="1" flipV="1">
            <a:off x="9419814" y="0"/>
            <a:ext cx="2772186" cy="205458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E0896C4-C47B-40AF-8EC1-58E9443A9A1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92437" y="157454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CC74B6E-84CC-449A-9774-57985A0C7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b="30780"/>
          <a:stretch/>
        </p:blipFill>
        <p:spPr>
          <a:xfrm>
            <a:off x="18662" y="5946710"/>
            <a:ext cx="1561191" cy="91129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D069CD2-F13D-46DE-812F-0E8CA978CC9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660504" y="5273056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51BA793-C894-44A1-8D9C-1DB67BB16565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687649" y="4202499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55731A9-0B81-46FC-B9D1-328EEEDD66D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4322" y="1154850"/>
            <a:ext cx="1165068" cy="149128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C5D80B42-6CC2-404D-8851-4B5E2502E05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0800000">
            <a:off x="1861452" y="4686639"/>
            <a:ext cx="1499054" cy="188352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E246C68-6CB8-4813-AC1B-6AC77A1DB974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76001" y="1056079"/>
            <a:ext cx="3666079" cy="199226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9D56B-15E6-4F3F-A665-FE5388BCFFED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48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>
            <a:off x="9076633" y="0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V="1">
            <a:off x="714324" y="4033495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9275" y="407734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515" y="82073"/>
            <a:ext cx="3166184" cy="31661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68A7896-C7B2-4344-9B14-00ACAEABAE4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00283" y="1139779"/>
            <a:ext cx="1266040" cy="126604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16CB5B8-B3D2-4C16-855F-A4EC3BCE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16161"/>
          <a:stretch/>
        </p:blipFill>
        <p:spPr>
          <a:xfrm>
            <a:off x="0" y="5353859"/>
            <a:ext cx="1308900" cy="1316526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4DDBC2C-ECD4-4024-984D-DB58853C843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087" y="5379729"/>
            <a:ext cx="1297109" cy="1297109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2176E5B6-FD07-4A1C-A4FB-BCC7A0BE7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7341"/>
          <a:stretch/>
        </p:blipFill>
        <p:spPr>
          <a:xfrm>
            <a:off x="1248415" y="6239064"/>
            <a:ext cx="854383" cy="6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4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>
            <a:off x="0" y="2089416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>
            <a:off x="8001924" y="4108901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1575" y="98426"/>
            <a:ext cx="4890425" cy="103028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0537F8E0-7A53-4C22-8F6A-27022EE988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4383" y="238750"/>
            <a:ext cx="854383" cy="6679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14F8E38-FDF8-4F31-8E80-CED12BA6E1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7891" y="5257409"/>
            <a:ext cx="1165068" cy="149128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1BF9DAD-49D9-44F5-A2BD-E47E16BBF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3973"/>
          <a:stretch/>
        </p:blipFill>
        <p:spPr>
          <a:xfrm rot="5400000">
            <a:off x="10632297" y="3919670"/>
            <a:ext cx="1499054" cy="16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1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>
            <a:off x="0" y="-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56226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139" y="0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>
            <a:off x="8162952" y="5234781"/>
            <a:ext cx="4029048" cy="1623219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325E83E-A132-407E-B515-CB8D7518C06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14971" y="5278772"/>
            <a:ext cx="1339828" cy="117671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8B1159B-8255-4E89-9617-9DDD95E129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9809" y="481408"/>
            <a:ext cx="854383" cy="66797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097826A9-81A3-44FB-BA00-92150BFDA1A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568" y="3007307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5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53B88B4-A6F0-4F17-B30A-A9F9436A1EF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12826" y="305516"/>
            <a:ext cx="1561191" cy="1316526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A0155DF-2823-40B3-93C9-CB6ED91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49518" b="39084"/>
          <a:stretch/>
        </p:blipFill>
        <p:spPr>
          <a:xfrm>
            <a:off x="0" y="5644395"/>
            <a:ext cx="1850689" cy="12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24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>
            <a:off x="197218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996326" y="2067718"/>
            <a:ext cx="4890425" cy="103028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2CFBB7A5-E1BE-483B-B97A-9D2BFE3162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50702" y="1285752"/>
            <a:ext cx="1297109" cy="1297109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CF0CF10-549B-4161-BB70-D493C8C1A20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568" y="5109091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7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1" r:id="rId2"/>
    <p:sldLayoutId id="2147483692" r:id="rId3"/>
    <p:sldLayoutId id="2147483693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94" r:id="rId20"/>
    <p:sldLayoutId id="2147483688" r:id="rId21"/>
    <p:sldLayoutId id="2147483695" r:id="rId22"/>
    <p:sldLayoutId id="2147483689" r:id="rId23"/>
    <p:sldLayoutId id="2147483690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06A43-1DE6-4EB0-9C4D-9CE8402F66BA}"/>
              </a:ext>
            </a:extLst>
          </p:cNvPr>
          <p:cNvSpPr/>
          <p:nvPr/>
        </p:nvSpPr>
        <p:spPr>
          <a:xfrm>
            <a:off x="1562911" y="2219933"/>
            <a:ext cx="9066179" cy="24181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Python </a:t>
            </a:r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based</a:t>
            </a:r>
          </a:p>
          <a:p>
            <a:pPr algn="ctr"/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web </a:t>
            </a:r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programming</a:t>
            </a:r>
            <a:endParaRPr lang="ko-KR" altLang="en-US" sz="6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107DC8-8920-44BF-8841-5D560BEC63CF}"/>
              </a:ext>
            </a:extLst>
          </p:cNvPr>
          <p:cNvSpPr/>
          <p:nvPr/>
        </p:nvSpPr>
        <p:spPr>
          <a:xfrm>
            <a:off x="1562911" y="621854"/>
            <a:ext cx="5180789" cy="1041846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Part 4.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Data collection and control using web crawling</a:t>
            </a:r>
            <a:endParaRPr lang="ko-KR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7B2EF7-BF20-4554-BA6B-54D503588C60}"/>
              </a:ext>
            </a:extLst>
          </p:cNvPr>
          <p:cNvSpPr/>
          <p:nvPr/>
        </p:nvSpPr>
        <p:spPr>
          <a:xfrm>
            <a:off x="5689601" y="5073405"/>
            <a:ext cx="4939489" cy="716652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Min ho Jeon  </a:t>
            </a: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/ 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01. 17. 2022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2FB6BC4-98D9-4558-85C0-C642DC8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0140" y="4269391"/>
            <a:ext cx="1339828" cy="117671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C843805-66AF-4B37-9061-C7BFEE82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339" y="1496891"/>
            <a:ext cx="1297109" cy="1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3" y="1622547"/>
            <a:ext cx="9526791" cy="44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1480404"/>
            <a:ext cx="9570033" cy="51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65" y="1482235"/>
            <a:ext cx="9810870" cy="40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47" y="1501286"/>
            <a:ext cx="9745906" cy="3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2" y="1498355"/>
            <a:ext cx="9715997" cy="3267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4594" y="5523732"/>
            <a:ext cx="816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mouse over, drop down, image change, slide up etc.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669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30" y="1490662"/>
            <a:ext cx="8973541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0" y="1493593"/>
            <a:ext cx="9601121" cy="50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0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45824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26" y="1523999"/>
            <a:ext cx="7947148" cy="50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3" y="1539387"/>
            <a:ext cx="9694135" cy="48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FDBC5-71C1-4FED-90CA-F33217804FEA}"/>
              </a:ext>
            </a:extLst>
          </p:cNvPr>
          <p:cNvSpPr/>
          <p:nvPr/>
        </p:nvSpPr>
        <p:spPr>
          <a:xfrm>
            <a:off x="1098578" y="2164591"/>
            <a:ext cx="9994844" cy="3781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3E92-2C91-484E-94A2-66429C6EE036}"/>
              </a:ext>
            </a:extLst>
          </p:cNvPr>
          <p:cNvSpPr txBox="1"/>
          <p:nvPr/>
        </p:nvSpPr>
        <p:spPr>
          <a:xfrm>
            <a:off x="1472092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홈페이지 기본 구조 학습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크롤링의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이해 및 기초 문법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EC2B4F-AA00-4F93-A43F-6422EBBC2B24}"/>
              </a:ext>
            </a:extLst>
          </p:cNvPr>
          <p:cNvSpPr/>
          <p:nvPr/>
        </p:nvSpPr>
        <p:spPr>
          <a:xfrm>
            <a:off x="1472091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F8172-4617-4D1B-83AE-48CDF5A0530D}"/>
              </a:ext>
            </a:extLst>
          </p:cNvPr>
          <p:cNvSpPr/>
          <p:nvPr/>
        </p:nvSpPr>
        <p:spPr>
          <a:xfrm>
            <a:off x="1455319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01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2872C-02B6-44D1-BC96-B12B5E8B69E9}"/>
              </a:ext>
            </a:extLst>
          </p:cNvPr>
          <p:cNvSpPr txBox="1"/>
          <p:nvPr/>
        </p:nvSpPr>
        <p:spPr>
          <a:xfrm>
            <a:off x="4698828" y="4055362"/>
            <a:ext cx="2991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데이터를 다루는 방법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데이터베이스 접속 및 제어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다양한 모듈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424277-01AE-4D56-BADF-3461CCC64E27}"/>
              </a:ext>
            </a:extLst>
          </p:cNvPr>
          <p:cNvSpPr/>
          <p:nvPr/>
        </p:nvSpPr>
        <p:spPr>
          <a:xfrm>
            <a:off x="4698827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6DD0E7-1E68-43EB-96BA-EF4297EC662F}"/>
              </a:ext>
            </a:extLst>
          </p:cNvPr>
          <p:cNvSpPr/>
          <p:nvPr/>
        </p:nvSpPr>
        <p:spPr>
          <a:xfrm>
            <a:off x="4682055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02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3FDFD-CFFA-4BC3-94F6-264DC769C399}"/>
              </a:ext>
            </a:extLst>
          </p:cNvPr>
          <p:cNvSpPr txBox="1"/>
          <p:nvPr/>
        </p:nvSpPr>
        <p:spPr>
          <a:xfrm>
            <a:off x="7925564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이용한 웹 사이트 정보 수집 및 서비스 제공 사이트 개발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85CD6-E054-4F3D-951E-20D0B241A00B}"/>
              </a:ext>
            </a:extLst>
          </p:cNvPr>
          <p:cNvSpPr/>
          <p:nvPr/>
        </p:nvSpPr>
        <p:spPr>
          <a:xfrm>
            <a:off x="7925563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B82BC6-058C-4E40-9989-205B8E3DAB97}"/>
              </a:ext>
            </a:extLst>
          </p:cNvPr>
          <p:cNvSpPr/>
          <p:nvPr/>
        </p:nvSpPr>
        <p:spPr>
          <a:xfrm>
            <a:off x="7908791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03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D21956-F15E-4D04-B0DA-7FA2FD099FFE}"/>
              </a:ext>
            </a:extLst>
          </p:cNvPr>
          <p:cNvSpPr/>
          <p:nvPr/>
        </p:nvSpPr>
        <p:spPr>
          <a:xfrm>
            <a:off x="1098578" y="928141"/>
            <a:ext cx="6903346" cy="584775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cs typeface="Arial" panose="020B0604020202020204" pitchFamily="34" charset="0"/>
              </a:rPr>
              <a:t>Contents</a:t>
            </a:r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09" y="1516673"/>
            <a:ext cx="9215982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2552"/>
          <a:stretch/>
        </p:blipFill>
        <p:spPr>
          <a:xfrm>
            <a:off x="1435428" y="1497257"/>
            <a:ext cx="9321145" cy="1931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28" y="3572243"/>
            <a:ext cx="3303626" cy="1374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90" y="5138242"/>
            <a:ext cx="6445128" cy="1395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348" y="3566017"/>
            <a:ext cx="2275783" cy="18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0" y="1539019"/>
            <a:ext cx="9725408" cy="4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31" y="1461720"/>
            <a:ext cx="9757315" cy="35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65" y="1447066"/>
            <a:ext cx="9745070" cy="37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59" y="1452562"/>
            <a:ext cx="9233283" cy="51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참고 자료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29" y="1637934"/>
            <a:ext cx="9510157" cy="40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문제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583" y="1508656"/>
            <a:ext cx="9366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문제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]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사이트에서 정보를 가져오는 프로그램 제작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후 내가 적어놓은 목록의 웹툰을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2)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후 몇몇 지역의 날씨를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네이버 뉴스만 따로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내가 자주 사용하는 게임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케릭터의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정보를 검색 후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0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7" y="1539022"/>
            <a:ext cx="9824706" cy="4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43" y="1581881"/>
            <a:ext cx="9751315" cy="46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6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65" y="1520336"/>
            <a:ext cx="9782671" cy="44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9" y="1583346"/>
            <a:ext cx="9724962" cy="43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40" y="1483701"/>
            <a:ext cx="9766920" cy="47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43" y="1499088"/>
            <a:ext cx="9724715" cy="42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5" y="1463552"/>
            <a:ext cx="9713670" cy="47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9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데이터베이스 기초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74" y="1583712"/>
            <a:ext cx="9750652" cy="46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6F8266-1C81-4650-8642-D95C238D23FD}"/>
              </a:ext>
            </a:extLst>
          </p:cNvPr>
          <p:cNvSpPr/>
          <p:nvPr/>
        </p:nvSpPr>
        <p:spPr>
          <a:xfrm>
            <a:off x="3038375" y="2767281"/>
            <a:ext cx="6115250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요소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537554"/>
            <a:ext cx="9649072" cy="46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7" y="1843453"/>
            <a:ext cx="9834207" cy="3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테이블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21" y="1477108"/>
            <a:ext cx="9619558" cy="51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단락과 줄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6" y="1464285"/>
            <a:ext cx="9765509" cy="5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목록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11" y="1506782"/>
            <a:ext cx="9588378" cy="5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782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F0FF"/>
        </a:solidFill>
        <a:ln w="38100">
          <a:solidFill>
            <a:schemeClr val="tx1"/>
          </a:solidFill>
        </a:ln>
        <a:effectLst>
          <a:outerShdw dist="190500" dir="13500000" algn="br" rotWithShape="0">
            <a:prstClr val="black"/>
          </a:outerShdw>
        </a:effectLst>
      </a:spPr>
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1"/>
            </a:solidFill>
            <a:latin typeface="+mj-lt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334</Words>
  <Application>Microsoft Office PowerPoint</Application>
  <PresentationFormat>와이드스크린</PresentationFormat>
  <Paragraphs>104</Paragraphs>
  <Slides>44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Poppins SemiBold</vt:lpstr>
      <vt:lpstr>Arial</vt:lpstr>
      <vt:lpstr>Arial Unicode MS</vt:lpstr>
      <vt:lpstr>Poppins Light</vt:lpstr>
      <vt:lpstr>휴먼엑스포</vt:lpstr>
      <vt:lpstr>Wingdings</vt:lpstr>
      <vt:lpstr>맑은 고딕</vt:lpstr>
      <vt:lpstr>타이포_쌍문동 B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549</cp:revision>
  <dcterms:created xsi:type="dcterms:W3CDTF">2019-04-06T05:20:47Z</dcterms:created>
  <dcterms:modified xsi:type="dcterms:W3CDTF">2022-01-16T15:59:50Z</dcterms:modified>
</cp:coreProperties>
</file>